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4"/>
    <p:restoredTop sz="97084"/>
  </p:normalViewPr>
  <p:slideViewPr>
    <p:cSldViewPr snapToGrid="0" snapToObjects="1">
      <p:cViewPr>
        <p:scale>
          <a:sx n="122" d="100"/>
          <a:sy n="122" d="100"/>
        </p:scale>
        <p:origin x="2432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533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805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88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8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647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53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02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56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68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005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49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29C4-D7CD-024A-BFF8-94E677A409B8}" type="datetimeFigureOut">
              <a:rPr lang="es-CL" smtClean="0"/>
              <a:t>22-05-24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4D2C-EE36-584A-ACB2-300867E560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24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A3143A8-8EA2-9344-A015-5E187542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155" y="0"/>
            <a:ext cx="4943845" cy="6858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FFB4CCC-B919-8E4F-A991-7F17CEA3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42466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D64AB2-81B1-8D41-A54F-0D802D77F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33" y="5463608"/>
            <a:ext cx="2273300" cy="8001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52F478E-5CBC-F647-9939-6AD0975658CB}"/>
              </a:ext>
            </a:extLst>
          </p:cNvPr>
          <p:cNvSpPr txBox="1"/>
          <p:nvPr/>
        </p:nvSpPr>
        <p:spPr>
          <a:xfrm>
            <a:off x="441873" y="1756303"/>
            <a:ext cx="4587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b="1" dirty="0">
                <a:solidFill>
                  <a:schemeClr val="bg1"/>
                </a:solidFill>
              </a:rPr>
              <a:t>Enfra. Paola Barrientos L., </a:t>
            </a:r>
            <a:r>
              <a:rPr lang="es-CL" sz="1200" dirty="0">
                <a:solidFill>
                  <a:schemeClr val="bg1"/>
                </a:solidFill>
              </a:rPr>
              <a:t>Directora Técnica Administrativa del Hogar Madre del Buen Consejo de Fundación Las Rosas en Talca, tiene el agrado de invitarle a la Ceremonia de Aniversario N° 11 del Hogar, a realizarse el día </a:t>
            </a:r>
            <a:r>
              <a:rPr lang="es-CL" sz="1200" b="1" dirty="0">
                <a:solidFill>
                  <a:schemeClr val="bg1"/>
                </a:solidFill>
              </a:rPr>
              <a:t>viernes 26 de abril, a partir de las 15:30 hrs.</a:t>
            </a:r>
          </a:p>
          <a:p>
            <a:pPr algn="just"/>
            <a:endParaRPr lang="es-CL" sz="1200" dirty="0">
              <a:solidFill>
                <a:schemeClr val="bg1"/>
              </a:solidFill>
            </a:endParaRPr>
          </a:p>
          <a:p>
            <a:pPr algn="just"/>
            <a:r>
              <a:rPr lang="es-CL" sz="1200" dirty="0">
                <a:solidFill>
                  <a:schemeClr val="bg1"/>
                </a:solidFill>
              </a:rPr>
              <a:t>La actividad se iniciará con una Santa Misa, que será presidida por el </a:t>
            </a:r>
            <a:r>
              <a:rPr lang="es-CL" sz="1200" b="1" dirty="0">
                <a:solidFill>
                  <a:schemeClr val="bg1"/>
                </a:solidFill>
              </a:rPr>
              <a:t>Obispo de Talca, Monseñor Galo Fernández V.</a:t>
            </a:r>
            <a:r>
              <a:rPr lang="es-CL" sz="1200" dirty="0">
                <a:solidFill>
                  <a:schemeClr val="bg1"/>
                </a:solidFill>
              </a:rPr>
              <a:t> para posteriomente reunirnos en torno a los residentes y a participar de la celebración, con un cóctel y premiación.</a:t>
            </a:r>
          </a:p>
          <a:p>
            <a:pPr algn="just"/>
            <a:endParaRPr lang="es-CL" sz="1200" dirty="0">
              <a:solidFill>
                <a:schemeClr val="bg1"/>
              </a:solidFill>
            </a:endParaRPr>
          </a:p>
          <a:p>
            <a:pPr algn="just"/>
            <a:r>
              <a:rPr lang="es-CL" sz="1200" dirty="0">
                <a:solidFill>
                  <a:schemeClr val="bg1"/>
                </a:solidFill>
              </a:rPr>
              <a:t>Esperamos contar con su valiosa presencia, agradecidos como siempre por sus gentileza y aprecio por las personas mayores más vulnerables de nuestra ciudad.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65EFF8-EB86-2043-BAA7-07D116655E66}"/>
              </a:ext>
            </a:extLst>
          </p:cNvPr>
          <p:cNvSpPr txBox="1"/>
          <p:nvPr/>
        </p:nvSpPr>
        <p:spPr>
          <a:xfrm>
            <a:off x="441872" y="1194128"/>
            <a:ext cx="1653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</a:rPr>
              <a:t>Estimado [Nombre],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C9DC5C0-86D9-584D-B0A9-913AE3C215DB}"/>
              </a:ext>
            </a:extLst>
          </p:cNvPr>
          <p:cNvCxnSpPr>
            <a:cxnSpLocks/>
          </p:cNvCxnSpPr>
          <p:nvPr/>
        </p:nvCxnSpPr>
        <p:spPr>
          <a:xfrm>
            <a:off x="538736" y="1580827"/>
            <a:ext cx="44131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E628D5-30A2-314F-8736-A04791273B75}"/>
              </a:ext>
            </a:extLst>
          </p:cNvPr>
          <p:cNvSpPr txBox="1"/>
          <p:nvPr/>
        </p:nvSpPr>
        <p:spPr>
          <a:xfrm>
            <a:off x="3530721" y="1164563"/>
            <a:ext cx="1421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1400" dirty="0">
                <a:solidFill>
                  <a:schemeClr val="bg1"/>
                </a:solidFill>
              </a:rPr>
              <a:t>[Ciudad], [Fecha]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75A325-8E2E-FE48-848F-2C977EC1D89D}"/>
              </a:ext>
            </a:extLst>
          </p:cNvPr>
          <p:cNvSpPr txBox="1"/>
          <p:nvPr/>
        </p:nvSpPr>
        <p:spPr>
          <a:xfrm>
            <a:off x="441872" y="4357780"/>
            <a:ext cx="374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</a:rPr>
              <a:t>S.R.C. al correo [</a:t>
            </a:r>
            <a:r>
              <a:rPr lang="es-CL" sz="1400" i="1" dirty="0">
                <a:solidFill>
                  <a:schemeClr val="bg1"/>
                </a:solidFill>
              </a:rPr>
              <a:t>correo electrónico</a:t>
            </a:r>
            <a:r>
              <a:rPr lang="es-CL" sz="1400" dirty="0">
                <a:solidFill>
                  <a:schemeClr val="bg1"/>
                </a:solidFill>
              </a:rPr>
              <a:t>] </a:t>
            </a:r>
          </a:p>
          <a:p>
            <a:r>
              <a:rPr lang="es-CL" sz="1400" dirty="0">
                <a:solidFill>
                  <a:schemeClr val="bg1"/>
                </a:solidFill>
              </a:rPr>
              <a:t>ó al núnero [</a:t>
            </a:r>
            <a:r>
              <a:rPr lang="es-CL" sz="1400" i="1" dirty="0">
                <a:solidFill>
                  <a:schemeClr val="bg1"/>
                </a:solidFill>
              </a:rPr>
              <a:t>número de contacto</a:t>
            </a:r>
            <a:r>
              <a:rPr lang="es-CL" sz="14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87F7262-E5A9-324F-AB14-19A8DAD5B0C6}"/>
              </a:ext>
            </a:extLst>
          </p:cNvPr>
          <p:cNvSpPr txBox="1"/>
          <p:nvPr/>
        </p:nvSpPr>
        <p:spPr>
          <a:xfrm>
            <a:off x="5843102" y="5663544"/>
            <a:ext cx="2712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i="1" dirty="0">
                <a:solidFill>
                  <a:srgbClr val="AC093D"/>
                </a:solidFill>
              </a:rPr>
              <a:t>“Dichoso el que cuida del pobre y desvalido; en el día del peligro, el Señor lo librará”. (Salmo 40)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00C331A-75BA-6F41-9398-34BCC83966FF}"/>
              </a:ext>
            </a:extLst>
          </p:cNvPr>
          <p:cNvCxnSpPr>
            <a:cxnSpLocks/>
          </p:cNvCxnSpPr>
          <p:nvPr/>
        </p:nvCxnSpPr>
        <p:spPr>
          <a:xfrm>
            <a:off x="538736" y="5056475"/>
            <a:ext cx="44131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287B313-E8B7-6C41-88D7-777305B40950}"/>
              </a:ext>
            </a:extLst>
          </p:cNvPr>
          <p:cNvSpPr txBox="1"/>
          <p:nvPr/>
        </p:nvSpPr>
        <p:spPr>
          <a:xfrm>
            <a:off x="441872" y="467400"/>
            <a:ext cx="1649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Invitación</a:t>
            </a:r>
          </a:p>
        </p:txBody>
      </p:sp>
    </p:spTree>
    <p:extLst>
      <p:ext uri="{BB962C8B-B14F-4D97-AF65-F5344CB8AC3E}">
        <p14:creationId xmlns:p14="http://schemas.microsoft.com/office/powerpoint/2010/main" val="3599552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179</Words>
  <Application>Microsoft Macintosh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</cp:revision>
  <dcterms:created xsi:type="dcterms:W3CDTF">2024-05-23T02:50:48Z</dcterms:created>
  <dcterms:modified xsi:type="dcterms:W3CDTF">2024-05-23T03:09:03Z</dcterms:modified>
</cp:coreProperties>
</file>